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62" r:id="rId3"/>
    <p:sldId id="257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233" autoAdjust="0"/>
    <p:restoredTop sz="94660"/>
  </p:normalViewPr>
  <p:slideViewPr>
    <p:cSldViewPr snapToGrid="0">
      <p:cViewPr varScale="1">
        <p:scale>
          <a:sx n="70" d="100"/>
          <a:sy n="70" d="100"/>
        </p:scale>
        <p:origin x="1341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A8294-3ED5-4C80-9F2C-64CD1FA21DA6}" type="datetimeFigureOut">
              <a:rPr lang="ko-KR" altLang="en-US" smtClean="0"/>
              <a:t>2024-06-13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A0365-8464-472F-8600-657670465F7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283460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A8294-3ED5-4C80-9F2C-64CD1FA21DA6}" type="datetimeFigureOut">
              <a:rPr lang="ko-KR" altLang="en-US" smtClean="0"/>
              <a:t>2024-06-13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A0365-8464-472F-8600-657670465F7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262283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A8294-3ED5-4C80-9F2C-64CD1FA21DA6}" type="datetimeFigureOut">
              <a:rPr lang="ko-KR" altLang="en-US" smtClean="0"/>
              <a:t>2024-06-13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A0365-8464-472F-8600-657670465F7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70304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A8294-3ED5-4C80-9F2C-64CD1FA21DA6}" type="datetimeFigureOut">
              <a:rPr lang="ko-KR" altLang="en-US" smtClean="0"/>
              <a:t>2024-06-13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A0365-8464-472F-8600-657670465F7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685536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A8294-3ED5-4C80-9F2C-64CD1FA21DA6}" type="datetimeFigureOut">
              <a:rPr lang="ko-KR" altLang="en-US" smtClean="0"/>
              <a:t>2024-06-13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A0365-8464-472F-8600-657670465F7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650180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A8294-3ED5-4C80-9F2C-64CD1FA21DA6}" type="datetimeFigureOut">
              <a:rPr lang="ko-KR" altLang="en-US" smtClean="0"/>
              <a:t>2024-06-13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A0365-8464-472F-8600-657670465F7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840052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A8294-3ED5-4C80-9F2C-64CD1FA21DA6}" type="datetimeFigureOut">
              <a:rPr lang="ko-KR" altLang="en-US" smtClean="0"/>
              <a:t>2024-06-13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A0365-8464-472F-8600-657670465F7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138663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A8294-3ED5-4C80-9F2C-64CD1FA21DA6}" type="datetimeFigureOut">
              <a:rPr lang="ko-KR" altLang="en-US" smtClean="0"/>
              <a:t>2024-06-13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A0365-8464-472F-8600-657670465F7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356018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A8294-3ED5-4C80-9F2C-64CD1FA21DA6}" type="datetimeFigureOut">
              <a:rPr lang="ko-KR" altLang="en-US" smtClean="0"/>
              <a:t>2024-06-13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A0365-8464-472F-8600-657670465F7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478921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A8294-3ED5-4C80-9F2C-64CD1FA21DA6}" type="datetimeFigureOut">
              <a:rPr lang="ko-KR" altLang="en-US" smtClean="0"/>
              <a:t>2024-06-13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A0365-8464-472F-8600-657670465F7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171864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A8294-3ED5-4C80-9F2C-64CD1FA21DA6}" type="datetimeFigureOut">
              <a:rPr lang="ko-KR" altLang="en-US" smtClean="0"/>
              <a:t>2024-06-13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A0365-8464-472F-8600-657670465F7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667349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BA8294-3ED5-4C80-9F2C-64CD1FA21DA6}" type="datetimeFigureOut">
              <a:rPr lang="ko-KR" altLang="en-US" smtClean="0"/>
              <a:t>2024-06-13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A0365-8464-472F-8600-657670465F7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93761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307" y="1484093"/>
            <a:ext cx="3218822" cy="1525588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966611" y="1675537"/>
            <a:ext cx="2410976" cy="1142702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128364" y="1675538"/>
            <a:ext cx="2410977" cy="1142703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26" t="26557" r="28889" b="15616"/>
          <a:stretch/>
        </p:blipFill>
        <p:spPr>
          <a:xfrm rot="5400000">
            <a:off x="7762669" y="2164096"/>
            <a:ext cx="1544771" cy="1053578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47" r="26112"/>
          <a:stretch/>
        </p:blipFill>
        <p:spPr>
          <a:xfrm rot="5400000">
            <a:off x="7086936" y="1035364"/>
            <a:ext cx="1525589" cy="1580792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12" r="31010"/>
          <a:stretch/>
        </p:blipFill>
        <p:spPr>
          <a:xfrm rot="5400000">
            <a:off x="431187" y="3497657"/>
            <a:ext cx="1928816" cy="2137042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96" r="20926"/>
          <a:stretch/>
        </p:blipFill>
        <p:spPr>
          <a:xfrm rot="5400000">
            <a:off x="2674798" y="3627211"/>
            <a:ext cx="1928816" cy="1913398"/>
          </a:xfrm>
          <a:prstGeom prst="rect">
            <a:avLst/>
          </a:prstGeom>
        </p:spPr>
      </p:pic>
      <p:pic>
        <p:nvPicPr>
          <p:cNvPr id="11" name="그림 10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63" r="21852"/>
          <a:stretch/>
        </p:blipFill>
        <p:spPr>
          <a:xfrm rot="5400000">
            <a:off x="4669308" y="3673104"/>
            <a:ext cx="1928816" cy="1821611"/>
          </a:xfrm>
          <a:prstGeom prst="rect">
            <a:avLst/>
          </a:prstGeom>
        </p:spPr>
      </p:pic>
      <p:pic>
        <p:nvPicPr>
          <p:cNvPr id="12" name="그림 11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96" t="19975" r="50000"/>
          <a:stretch/>
        </p:blipFill>
        <p:spPr>
          <a:xfrm rot="5400000">
            <a:off x="7687563" y="3125088"/>
            <a:ext cx="962024" cy="1950851"/>
          </a:xfrm>
          <a:prstGeom prst="rect">
            <a:avLst/>
          </a:prstGeom>
        </p:spPr>
      </p:pic>
      <p:pic>
        <p:nvPicPr>
          <p:cNvPr id="13" name="그림 12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89" t="19096" r="48519"/>
          <a:stretch/>
        </p:blipFill>
        <p:spPr>
          <a:xfrm rot="5400000">
            <a:off x="7726854" y="4109738"/>
            <a:ext cx="904874" cy="1972282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55306" y="1040683"/>
            <a:ext cx="133059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50" dirty="0" err="1"/>
              <a:t>장치세팅</a:t>
            </a:r>
            <a:r>
              <a:rPr lang="ko-KR" altLang="en-US" sz="1350" dirty="0"/>
              <a:t> 형상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652946" y="1062964"/>
            <a:ext cx="1330594" cy="3000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ko-KR" altLang="en-US" sz="1350" dirty="0"/>
              <a:t>기존 모델</a:t>
            </a:r>
          </a:p>
        </p:txBody>
      </p:sp>
      <p:pic>
        <p:nvPicPr>
          <p:cNvPr id="17" name="그림 16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662369" y="1339964"/>
            <a:ext cx="1446029" cy="1104832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5662368" y="1064230"/>
            <a:ext cx="1330594" cy="3000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ko-KR" altLang="en-US" sz="1350" dirty="0"/>
              <a:t>교체 모델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983134" y="979403"/>
            <a:ext cx="2078709" cy="3000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ko-KR" altLang="en-US" sz="1350" dirty="0"/>
              <a:t>네트워크 </a:t>
            </a:r>
            <a:r>
              <a:rPr lang="en-US" altLang="ko-KR" sz="1350" dirty="0"/>
              <a:t>IP, </a:t>
            </a:r>
            <a:r>
              <a:rPr lang="ko-KR" altLang="en-US" sz="1350" dirty="0"/>
              <a:t>신호</a:t>
            </a:r>
            <a:r>
              <a:rPr lang="en-US" altLang="ko-KR" sz="1350" dirty="0"/>
              <a:t> </a:t>
            </a:r>
            <a:r>
              <a:rPr lang="ko-KR" altLang="en-US" sz="1350" dirty="0"/>
              <a:t>없음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55306" y="3324770"/>
            <a:ext cx="2078709" cy="3000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ko-KR" altLang="en-US" sz="1350" dirty="0"/>
              <a:t>프로그램 네트워크 설정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307630" y="2812243"/>
            <a:ext cx="3481240" cy="71558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ko-KR" sz="1350" dirty="0"/>
              <a:t>TXD LED</a:t>
            </a:r>
            <a:r>
              <a:rPr lang="ko-KR" altLang="en-US" sz="1350" dirty="0"/>
              <a:t>가 작동하지 않고 데이터 이동 확인 툴을 썼을 때도 장치 시작할 때 있는 데이터 이동이 없다고 함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A7E0C8E-742D-4C52-A970-04D4BD305242}"/>
              </a:ext>
            </a:extLst>
          </p:cNvPr>
          <p:cNvSpPr txBox="1"/>
          <p:nvPr/>
        </p:nvSpPr>
        <p:spPr>
          <a:xfrm>
            <a:off x="142873" y="128885"/>
            <a:ext cx="36385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>
                <a:solidFill>
                  <a:srgbClr val="FF0000"/>
                </a:solidFill>
              </a:rPr>
              <a:t>소프트 </a:t>
            </a:r>
            <a:r>
              <a:rPr lang="ko-KR" altLang="en-US" dirty="0" err="1">
                <a:solidFill>
                  <a:srgbClr val="FF0000"/>
                </a:solidFill>
              </a:rPr>
              <a:t>웨어에서</a:t>
            </a:r>
            <a:r>
              <a:rPr lang="ko-KR" altLang="en-US" dirty="0">
                <a:solidFill>
                  <a:srgbClr val="FF0000"/>
                </a:solidFill>
              </a:rPr>
              <a:t> 장치 인식 안됨</a:t>
            </a:r>
            <a:endParaRPr lang="en-US" altLang="ko-K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32857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내용 개체 틀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783549" y="3095891"/>
            <a:ext cx="3264694" cy="1544900"/>
          </a:xfrm>
        </p:spPr>
      </p:pic>
      <p:pic>
        <p:nvPicPr>
          <p:cNvPr id="4" name="그림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62" r="16771" b="62967"/>
          <a:stretch/>
        </p:blipFill>
        <p:spPr>
          <a:xfrm>
            <a:off x="76348" y="945360"/>
            <a:ext cx="5153774" cy="1179906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618814" y="3095892"/>
            <a:ext cx="3264695" cy="1544900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538375" y="3154233"/>
            <a:ext cx="3201429" cy="151496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019800" y="2582466"/>
            <a:ext cx="120015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50" b="1" dirty="0">
                <a:solidFill>
                  <a:srgbClr val="FF0000"/>
                </a:solidFill>
              </a:rPr>
              <a:t>장치 아이콘</a:t>
            </a:r>
            <a:r>
              <a:rPr lang="ko-KR" altLang="en-US" sz="1350" dirty="0"/>
              <a:t>이 보여야 하는데 통신 불능으로 안 보이고 있음</a:t>
            </a:r>
          </a:p>
        </p:txBody>
      </p:sp>
      <p:cxnSp>
        <p:nvCxnSpPr>
          <p:cNvPr id="10" name="직선 화살표 연결선 9"/>
          <p:cNvCxnSpPr>
            <a:cxnSpLocks/>
          </p:cNvCxnSpPr>
          <p:nvPr/>
        </p:nvCxnSpPr>
        <p:spPr>
          <a:xfrm flipH="1">
            <a:off x="2890837" y="2809875"/>
            <a:ext cx="3128963" cy="49530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직선 화살표 연결선 10"/>
          <p:cNvCxnSpPr>
            <a:cxnSpLocks/>
          </p:cNvCxnSpPr>
          <p:nvPr/>
        </p:nvCxnSpPr>
        <p:spPr>
          <a:xfrm flipH="1" flipV="1">
            <a:off x="4675585" y="3757613"/>
            <a:ext cx="1439465" cy="85248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115050" y="4494314"/>
            <a:ext cx="1947863" cy="3000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ko-KR" altLang="en-US" sz="1350" b="1" dirty="0">
                <a:solidFill>
                  <a:srgbClr val="FF0000"/>
                </a:solidFill>
              </a:rPr>
              <a:t>기존상태 장치 아이콘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6347" y="899728"/>
            <a:ext cx="3481240" cy="3000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ko-KR" altLang="en-US" sz="1350" dirty="0"/>
              <a:t>장치 검색 화면</a:t>
            </a:r>
            <a:r>
              <a:rPr lang="en-US" altLang="ko-KR" sz="1350" dirty="0"/>
              <a:t>, </a:t>
            </a:r>
            <a:r>
              <a:rPr lang="ko-KR" altLang="en-US" sz="1350" dirty="0"/>
              <a:t>장치 검색 안됨</a:t>
            </a:r>
            <a:r>
              <a:rPr lang="en-US" altLang="ko-KR" sz="1350" dirty="0"/>
              <a:t> </a:t>
            </a:r>
            <a:endParaRPr lang="ko-KR" altLang="en-US" sz="1350" dirty="0"/>
          </a:p>
        </p:txBody>
      </p:sp>
      <p:pic>
        <p:nvPicPr>
          <p:cNvPr id="17" name="그림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64653" y="1259008"/>
            <a:ext cx="4083736" cy="992081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4879255" y="952054"/>
            <a:ext cx="3481240" cy="5078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ko-KR" altLang="en-US" sz="1350" dirty="0"/>
              <a:t>기존에는 </a:t>
            </a:r>
            <a:r>
              <a:rPr lang="en-US" altLang="ko-KR" sz="1350" dirty="0"/>
              <a:t>TP-DSC</a:t>
            </a:r>
            <a:r>
              <a:rPr lang="ko-KR" altLang="en-US" sz="1350" dirty="0"/>
              <a:t>가 검색이 되나 오프라인임</a:t>
            </a:r>
            <a:r>
              <a:rPr lang="en-US" altLang="ko-KR" sz="1350" dirty="0"/>
              <a:t>. </a:t>
            </a:r>
            <a:r>
              <a:rPr lang="ko-KR" altLang="en-US" sz="1350" dirty="0"/>
              <a:t>네트워크가 안 되고 있음</a:t>
            </a:r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10F403A0-B268-471B-AA81-0F052BB41772}"/>
              </a:ext>
            </a:extLst>
          </p:cNvPr>
          <p:cNvSpPr/>
          <p:nvPr/>
        </p:nvSpPr>
        <p:spPr>
          <a:xfrm>
            <a:off x="4329113" y="3636169"/>
            <a:ext cx="550142" cy="21550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350" dirty="0"/>
          </a:p>
        </p:txBody>
      </p:sp>
    </p:spTree>
    <p:extLst>
      <p:ext uri="{BB962C8B-B14F-4D97-AF65-F5344CB8AC3E}">
        <p14:creationId xmlns:p14="http://schemas.microsoft.com/office/powerpoint/2010/main" val="14893282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1A46B0CC-42FB-4C6B-B1FD-82C3DB7ACA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4095987" y="1103116"/>
            <a:ext cx="3033685" cy="4072018"/>
          </a:xfrm>
          <a:prstGeom prst="rect">
            <a:avLst/>
          </a:prstGeom>
        </p:spPr>
      </p:pic>
      <p:pic>
        <p:nvPicPr>
          <p:cNvPr id="5" name="그림 4">
            <a:extLst>
              <a:ext uri="{FF2B5EF4-FFF2-40B4-BE49-F238E27FC236}">
                <a16:creationId xmlns:a16="http://schemas.microsoft.com/office/drawing/2014/main" id="{2E564A29-84C1-4788-9C60-1DB1B816AD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66146" y="1622282"/>
            <a:ext cx="1424263" cy="28688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8D12AF5-EC69-440D-8A77-D82E810BDD0E}"/>
              </a:ext>
            </a:extLst>
          </p:cNvPr>
          <p:cNvSpPr txBox="1"/>
          <p:nvPr/>
        </p:nvSpPr>
        <p:spPr>
          <a:xfrm>
            <a:off x="142874" y="128885"/>
            <a:ext cx="22002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/>
              <a:t>기존</a:t>
            </a:r>
            <a:r>
              <a:rPr lang="en-US" altLang="ko-KR" dirty="0"/>
              <a:t> </a:t>
            </a:r>
            <a:r>
              <a:rPr lang="ko-KR" altLang="en-US" dirty="0"/>
              <a:t>통신 장치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9976308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87EC5AE0-8831-4E23-BC48-244E8E4A2C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4976" y="962400"/>
            <a:ext cx="5771894" cy="440998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0209A21-CFEB-464E-BA72-B6BE65A28D9F}"/>
              </a:ext>
            </a:extLst>
          </p:cNvPr>
          <p:cNvSpPr txBox="1"/>
          <p:nvPr/>
        </p:nvSpPr>
        <p:spPr>
          <a:xfrm>
            <a:off x="142874" y="128885"/>
            <a:ext cx="22002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/>
              <a:t>신규</a:t>
            </a:r>
            <a:r>
              <a:rPr lang="en-US" altLang="ko-KR" dirty="0"/>
              <a:t> </a:t>
            </a:r>
            <a:r>
              <a:rPr lang="ko-KR" altLang="en-US" dirty="0"/>
              <a:t>통신 장치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3835115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</TotalTime>
  <Words>74</Words>
  <Application>Microsoft Office PowerPoint</Application>
  <PresentationFormat>화면 슬라이드 쇼(4:3)</PresentationFormat>
  <Paragraphs>13</Paragraphs>
  <Slides>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9" baseType="lpstr">
      <vt:lpstr>맑은 고딕</vt:lpstr>
      <vt:lpstr>Arial</vt:lpstr>
      <vt:lpstr>Calibri</vt:lpstr>
      <vt:lpstr>Calibri Light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김병구</dc:creator>
  <cp:lastModifiedBy>BKKim</cp:lastModifiedBy>
  <cp:revision>5</cp:revision>
  <dcterms:created xsi:type="dcterms:W3CDTF">2024-06-12T12:17:59Z</dcterms:created>
  <dcterms:modified xsi:type="dcterms:W3CDTF">2024-06-13T06:08:44Z</dcterms:modified>
</cp:coreProperties>
</file>